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4" r:id="rId8"/>
  </p:sldIdLst>
  <p:sldSz cx="18288000" cy="10287000"/>
  <p:notesSz cx="6858000" cy="9144000"/>
  <p:embeddedFontLst>
    <p:embeddedFont>
      <p:font typeface="Assistant Regular" panose="020B0604020202020204" charset="-79"/>
      <p:regular r:id="rId9"/>
    </p:embeddedFont>
    <p:embeddedFont>
      <p:font typeface="Heebo Black" pitchFamily="2" charset="-79"/>
      <p:regular r:id="rId10"/>
      <p:bold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4.jpeg"/><Relationship Id="rId7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1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87676" y="-2244933"/>
            <a:ext cx="11747274" cy="5668060"/>
          </a:xfrm>
          <a:custGeom>
            <a:avLst/>
            <a:gdLst/>
            <a:ahLst/>
            <a:cxnLst/>
            <a:rect l="l" t="t" r="r" b="b"/>
            <a:pathLst>
              <a:path w="11747274" h="5668060">
                <a:moveTo>
                  <a:pt x="0" y="0"/>
                </a:moveTo>
                <a:lnTo>
                  <a:pt x="11747274" y="0"/>
                </a:lnTo>
                <a:lnTo>
                  <a:pt x="11747274" y="5668060"/>
                </a:lnTo>
                <a:lnTo>
                  <a:pt x="0" y="5668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0059598" y="6176464"/>
            <a:ext cx="11992069" cy="5786173"/>
          </a:xfrm>
          <a:custGeom>
            <a:avLst/>
            <a:gdLst/>
            <a:ahLst/>
            <a:cxnLst/>
            <a:rect l="l" t="t" r="r" b="b"/>
            <a:pathLst>
              <a:path w="11992069" h="5786173">
                <a:moveTo>
                  <a:pt x="0" y="0"/>
                </a:moveTo>
                <a:lnTo>
                  <a:pt x="11992069" y="0"/>
                </a:lnTo>
                <a:lnTo>
                  <a:pt x="11992069" y="5786173"/>
                </a:lnTo>
                <a:lnTo>
                  <a:pt x="0" y="57861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401847" y="2790467"/>
            <a:ext cx="11484305" cy="4655095"/>
            <a:chOff x="0" y="0"/>
            <a:chExt cx="15312407" cy="6206793"/>
          </a:xfrm>
        </p:grpSpPr>
        <p:sp>
          <p:nvSpPr>
            <p:cNvPr id="5" name="TextBox 5"/>
            <p:cNvSpPr txBox="1"/>
            <p:nvPr/>
          </p:nvSpPr>
          <p:spPr>
            <a:xfrm>
              <a:off x="0" y="266700"/>
              <a:ext cx="15312407" cy="49318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99"/>
                </a:lnSpc>
              </a:pPr>
              <a:r>
                <a:rPr lang="en-US" sz="13999" b="1" spc="279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PITCH</a:t>
              </a:r>
            </a:p>
            <a:p>
              <a:pPr algn="ctr">
                <a:lnSpc>
                  <a:spcPts val="13999"/>
                </a:lnSpc>
              </a:pPr>
              <a:r>
                <a:rPr lang="en-US" sz="13999" b="1" spc="279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DECK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652164"/>
              <a:ext cx="15312407" cy="554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300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Date: December 30, 2020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8022038"/>
            <a:ext cx="1304761" cy="1236262"/>
          </a:xfrm>
          <a:custGeom>
            <a:avLst/>
            <a:gdLst/>
            <a:ahLst/>
            <a:cxnLst/>
            <a:rect l="l" t="t" r="r" b="b"/>
            <a:pathLst>
              <a:path w="1304761" h="1236262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954539" y="1028700"/>
            <a:ext cx="1304761" cy="1236262"/>
          </a:xfrm>
          <a:custGeom>
            <a:avLst/>
            <a:gdLst/>
            <a:ahLst/>
            <a:cxnLst/>
            <a:rect l="l" t="t" r="r" b="b"/>
            <a:pathLst>
              <a:path w="1304761" h="1236262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778351" y="6352898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606919" y="1646831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1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315934" y="1104900"/>
            <a:ext cx="6943366" cy="1291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900"/>
              </a:lnSpc>
            </a:pPr>
            <a:r>
              <a:rPr lang="en-US" sz="9000" b="1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Problem</a:t>
            </a:r>
          </a:p>
        </p:txBody>
      </p:sp>
      <p:sp>
        <p:nvSpPr>
          <p:cNvPr id="3" name="Freeform 3"/>
          <p:cNvSpPr/>
          <p:nvPr/>
        </p:nvSpPr>
        <p:spPr>
          <a:xfrm rot="-3836337">
            <a:off x="-1669228" y="-8139053"/>
            <a:ext cx="12375396" cy="14495339"/>
          </a:xfrm>
          <a:custGeom>
            <a:avLst/>
            <a:gdLst/>
            <a:ahLst/>
            <a:cxnLst/>
            <a:rect l="l" t="t" r="r" b="b"/>
            <a:pathLst>
              <a:path w="12375396" h="14495339">
                <a:moveTo>
                  <a:pt x="0" y="0"/>
                </a:moveTo>
                <a:lnTo>
                  <a:pt x="12375396" y="0"/>
                </a:lnTo>
                <a:lnTo>
                  <a:pt x="12375396" y="14495339"/>
                </a:lnTo>
                <a:lnTo>
                  <a:pt x="0" y="1449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076325"/>
            <a:ext cx="1025423" cy="721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1" dirty="0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02</a:t>
            </a:r>
          </a:p>
        </p:txBody>
      </p:sp>
      <p:sp>
        <p:nvSpPr>
          <p:cNvPr id="5" name="Freeform 5"/>
          <p:cNvSpPr/>
          <p:nvPr/>
        </p:nvSpPr>
        <p:spPr>
          <a:xfrm>
            <a:off x="1261257" y="8022038"/>
            <a:ext cx="1304761" cy="1236262"/>
          </a:xfrm>
          <a:custGeom>
            <a:avLst/>
            <a:gdLst/>
            <a:ahLst/>
            <a:cxnLst/>
            <a:rect l="l" t="t" r="r" b="b"/>
            <a:pathLst>
              <a:path w="1304761" h="1236262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406125" y="6352898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900718" y="6117421"/>
            <a:ext cx="6249528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@@PS1$$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94472" y="4918701"/>
            <a:ext cx="6249528" cy="536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dirty="0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@@PS1T$$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277600" y="6117420"/>
            <a:ext cx="5671028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@@PS2$$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277600" y="4650274"/>
            <a:ext cx="5671028" cy="536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dirty="0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@@PS2T$$</a:t>
            </a:r>
          </a:p>
        </p:txBody>
      </p:sp>
      <p:sp>
        <p:nvSpPr>
          <p:cNvPr id="16" name="Freeform 16"/>
          <p:cNvSpPr/>
          <p:nvPr/>
        </p:nvSpPr>
        <p:spPr>
          <a:xfrm>
            <a:off x="17259300" y="3543823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661742" y="-301900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846408" cy="10287000"/>
          </a:xfrm>
          <a:custGeom>
            <a:avLst/>
            <a:gdLst/>
            <a:ahLst/>
            <a:cxnLst/>
            <a:rect l="l" t="t" r="r" b="b"/>
            <a:pathLst>
              <a:path w="6846408" h="10287000">
                <a:moveTo>
                  <a:pt x="0" y="0"/>
                </a:moveTo>
                <a:lnTo>
                  <a:pt x="6846408" y="0"/>
                </a:lnTo>
                <a:lnTo>
                  <a:pt x="684640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760" r="-62760"/>
            </a:stretch>
          </a:blipFill>
        </p:spPr>
      </p:sp>
      <p:sp>
        <p:nvSpPr>
          <p:cNvPr id="3" name="Freeform 3"/>
          <p:cNvSpPr/>
          <p:nvPr/>
        </p:nvSpPr>
        <p:spPr>
          <a:xfrm rot="2126705">
            <a:off x="15050574" y="-596465"/>
            <a:ext cx="3288317" cy="3144454"/>
          </a:xfrm>
          <a:custGeom>
            <a:avLst/>
            <a:gdLst/>
            <a:ahLst/>
            <a:cxnLst/>
            <a:rect l="l" t="t" r="r" b="b"/>
            <a:pathLst>
              <a:path w="3288317" h="3144454">
                <a:moveTo>
                  <a:pt x="0" y="0"/>
                </a:moveTo>
                <a:lnTo>
                  <a:pt x="3288317" y="0"/>
                </a:lnTo>
                <a:lnTo>
                  <a:pt x="3288317" y="3144453"/>
                </a:lnTo>
                <a:lnTo>
                  <a:pt x="0" y="31444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214827" y="1058608"/>
            <a:ext cx="1025423" cy="721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5000" b="1" dirty="0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016949" y="1104900"/>
            <a:ext cx="7000537" cy="1291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 b="1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Solution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16949" y="3437642"/>
            <a:ext cx="7000537" cy="463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@@S1$$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016949" y="2795825"/>
            <a:ext cx="7000537" cy="536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dirty="0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@@S1t$$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16949" y="7012245"/>
            <a:ext cx="7000537" cy="463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@@S2$$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016949" y="6370429"/>
            <a:ext cx="7000537" cy="536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dirty="0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@@S2t$$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472473" y="8674743"/>
            <a:ext cx="7000537" cy="536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endParaRPr lang="en-US" sz="3500" dirty="0">
              <a:solidFill>
                <a:srgbClr val="8D0A75"/>
              </a:solidFill>
              <a:latin typeface="Heebo Black"/>
              <a:ea typeface="Heebo Black"/>
              <a:cs typeface="Heebo Black"/>
              <a:sym typeface="Heebo Black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6029584" y="6971028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340890" y="1028700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1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6888" y="1028700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9626710" y="-1324962"/>
            <a:ext cx="5459645" cy="6320863"/>
          </a:xfrm>
          <a:custGeom>
            <a:avLst/>
            <a:gdLst/>
            <a:ahLst/>
            <a:cxnLst/>
            <a:rect l="l" t="t" r="r" b="b"/>
            <a:pathLst>
              <a:path w="5459645" h="6320863">
                <a:moveTo>
                  <a:pt x="0" y="0"/>
                </a:moveTo>
                <a:lnTo>
                  <a:pt x="5459646" y="0"/>
                </a:lnTo>
                <a:lnTo>
                  <a:pt x="5459646" y="6320863"/>
                </a:lnTo>
                <a:lnTo>
                  <a:pt x="0" y="63208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2356533" y="1181676"/>
            <a:ext cx="3909000" cy="7923648"/>
            <a:chOff x="0" y="0"/>
            <a:chExt cx="9398000" cy="19050000"/>
          </a:xfrm>
        </p:grpSpPr>
        <p:sp>
          <p:nvSpPr>
            <p:cNvPr id="5" name="Freeform 5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5"/>
              <a:stretch>
                <a:fillRect l="-57663" r="-57663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6"/>
              <a:stretch>
                <a:fillRect l="-42" r="-42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14287353" y="5378314"/>
            <a:ext cx="5459645" cy="6320863"/>
          </a:xfrm>
          <a:custGeom>
            <a:avLst/>
            <a:gdLst/>
            <a:ahLst/>
            <a:cxnLst/>
            <a:rect l="l" t="t" r="r" b="b"/>
            <a:pathLst>
              <a:path w="5459645" h="6320863">
                <a:moveTo>
                  <a:pt x="0" y="0"/>
                </a:moveTo>
                <a:lnTo>
                  <a:pt x="5459645" y="0"/>
                </a:lnTo>
                <a:lnTo>
                  <a:pt x="5459645" y="6320863"/>
                </a:lnTo>
                <a:lnTo>
                  <a:pt x="0" y="63208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124834" y="9258300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515029" y="1104900"/>
            <a:ext cx="6628971" cy="2568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 b="1" dirty="0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Business Model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22467" y="4912640"/>
            <a:ext cx="8115300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@@B1$$</a:t>
            </a:r>
          </a:p>
        </p:txBody>
      </p:sp>
      <p:sp>
        <p:nvSpPr>
          <p:cNvPr id="11" name="TextBox 11"/>
          <p:cNvSpPr txBox="1"/>
          <p:nvPr/>
        </p:nvSpPr>
        <p:spPr>
          <a:xfrm rot="5400000">
            <a:off x="15635150" y="2144634"/>
            <a:ext cx="2844859" cy="612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10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Sales Presentation | December 2020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548162" y="1095375"/>
            <a:ext cx="7707399" cy="2282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00"/>
              </a:lnSpc>
            </a:pPr>
            <a:r>
              <a:rPr lang="en-US" sz="8000" b="1" dirty="0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Market </a:t>
            </a:r>
          </a:p>
          <a:p>
            <a:pPr algn="r">
              <a:lnSpc>
                <a:spcPts val="8800"/>
              </a:lnSpc>
            </a:pPr>
            <a:r>
              <a:rPr lang="en-US" sz="8000" b="1" dirty="0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Opportunity</a:t>
            </a:r>
          </a:p>
        </p:txBody>
      </p:sp>
      <p:sp>
        <p:nvSpPr>
          <p:cNvPr id="3" name="Freeform 3"/>
          <p:cNvSpPr/>
          <p:nvPr/>
        </p:nvSpPr>
        <p:spPr>
          <a:xfrm rot="2126705">
            <a:off x="129755" y="-325586"/>
            <a:ext cx="3288317" cy="3144454"/>
          </a:xfrm>
          <a:custGeom>
            <a:avLst/>
            <a:gdLst/>
            <a:ahLst/>
            <a:cxnLst/>
            <a:rect l="l" t="t" r="r" b="b"/>
            <a:pathLst>
              <a:path w="3288317" h="3144454">
                <a:moveTo>
                  <a:pt x="0" y="0"/>
                </a:moveTo>
                <a:lnTo>
                  <a:pt x="3288318" y="0"/>
                </a:lnTo>
                <a:lnTo>
                  <a:pt x="3288318" y="3144453"/>
                </a:lnTo>
                <a:lnTo>
                  <a:pt x="0" y="3144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71463" y="1379990"/>
            <a:ext cx="811996" cy="721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1" dirty="0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05</a:t>
            </a:r>
          </a:p>
        </p:txBody>
      </p:sp>
      <p:sp>
        <p:nvSpPr>
          <p:cNvPr id="5" name="Freeform 5"/>
          <p:cNvSpPr/>
          <p:nvPr/>
        </p:nvSpPr>
        <p:spPr>
          <a:xfrm>
            <a:off x="5592268" y="-660211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30568" y="5227938"/>
            <a:ext cx="5598832" cy="536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200" dirty="0">
                <a:solidFill>
                  <a:srgbClr val="33123B"/>
                </a:solidFill>
                <a:latin typeface="Heebo Black"/>
                <a:ea typeface="Heebo Black"/>
                <a:cs typeface="Heebo Black"/>
                <a:sym typeface="Heebo Black"/>
              </a:rPr>
              <a:t>@@MO1t</a:t>
            </a:r>
            <a:r>
              <a:rPr lang="en-US" sz="2800" dirty="0">
                <a:solidFill>
                  <a:srgbClr val="33123B"/>
                </a:solidFill>
                <a:latin typeface="Heebo Black"/>
                <a:ea typeface="Heebo Black"/>
                <a:cs typeface="Heebo Black"/>
                <a:sym typeface="Heebo Black"/>
              </a:rPr>
              <a:t>$$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5820" y="6252325"/>
            <a:ext cx="4775380" cy="369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400" dirty="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@@MO1$$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0569" y="4305300"/>
            <a:ext cx="3511625" cy="1011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 b="1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934200" y="5104658"/>
            <a:ext cx="4419600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2800" dirty="0">
                <a:solidFill>
                  <a:srgbClr val="33123B"/>
                </a:solidFill>
                <a:latin typeface="Heebo Black"/>
                <a:ea typeface="Heebo Black"/>
                <a:cs typeface="Heebo Black"/>
                <a:sym typeface="Heebo Black"/>
              </a:rPr>
              <a:t>@@MO2t$$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934200" y="6200299"/>
            <a:ext cx="4419600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 dirty="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@@MO2$$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934200" y="4268407"/>
            <a:ext cx="4419600" cy="1009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 b="1" dirty="0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106400" y="4972098"/>
            <a:ext cx="4900793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2800" dirty="0">
                <a:solidFill>
                  <a:srgbClr val="33123B"/>
                </a:solidFill>
                <a:latin typeface="Heebo Black"/>
                <a:ea typeface="Heebo Black"/>
                <a:cs typeface="Heebo Black"/>
                <a:sym typeface="Heebo Black"/>
              </a:rPr>
              <a:t>@@MO3t$$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106400" y="6127667"/>
            <a:ext cx="4419600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 dirty="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@@MO3$$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130393" y="4135847"/>
            <a:ext cx="3511625" cy="1011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 b="1" dirty="0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03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97736" y="1399547"/>
            <a:ext cx="4770154" cy="1173302"/>
            <a:chOff x="0" y="0"/>
            <a:chExt cx="6360205" cy="1564403"/>
          </a:xfrm>
        </p:grpSpPr>
        <p:sp>
          <p:nvSpPr>
            <p:cNvPr id="3" name="TextBox 3"/>
            <p:cNvSpPr txBox="1"/>
            <p:nvPr/>
          </p:nvSpPr>
          <p:spPr>
            <a:xfrm>
              <a:off x="0" y="946941"/>
              <a:ext cx="6360205" cy="617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Director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6360205" cy="715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8D0A75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Isa Morris</a:t>
              </a: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28700" y="1028700"/>
            <a:ext cx="1915003" cy="1914995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r="-49812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3397736" y="4556849"/>
            <a:ext cx="4770154" cy="1173302"/>
            <a:chOff x="0" y="0"/>
            <a:chExt cx="6360205" cy="1564403"/>
          </a:xfrm>
        </p:grpSpPr>
        <p:sp>
          <p:nvSpPr>
            <p:cNvPr id="8" name="TextBox 8"/>
            <p:cNvSpPr txBox="1"/>
            <p:nvPr/>
          </p:nvSpPr>
          <p:spPr>
            <a:xfrm>
              <a:off x="0" y="946941"/>
              <a:ext cx="6360205" cy="617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Sales manager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6360205" cy="715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8D0A75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Ali Rogers</a:t>
              </a:r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028700" y="4186002"/>
            <a:ext cx="1915003" cy="1914995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25047" b="-25047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3397736" y="7714151"/>
            <a:ext cx="4770154" cy="1173302"/>
            <a:chOff x="0" y="0"/>
            <a:chExt cx="6360205" cy="1564403"/>
          </a:xfrm>
        </p:grpSpPr>
        <p:sp>
          <p:nvSpPr>
            <p:cNvPr id="13" name="TextBox 13"/>
            <p:cNvSpPr txBox="1"/>
            <p:nvPr/>
          </p:nvSpPr>
          <p:spPr>
            <a:xfrm>
              <a:off x="0" y="946941"/>
              <a:ext cx="6360205" cy="617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Sales specialist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6360205" cy="715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8D0A75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James Barnes</a:t>
              </a:r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028700" y="7343305"/>
            <a:ext cx="1915003" cy="1914995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5046" r="-25046"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>
            <a:off x="16355775" y="8640169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1" y="0"/>
                </a:lnTo>
                <a:lnTo>
                  <a:pt x="2459431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5448147" y="8269323"/>
            <a:ext cx="1304761" cy="1236262"/>
          </a:xfrm>
          <a:custGeom>
            <a:avLst/>
            <a:gdLst/>
            <a:ahLst/>
            <a:cxnLst/>
            <a:rect l="l" t="t" r="r" b="b"/>
            <a:pathLst>
              <a:path w="1304761" h="1236262">
                <a:moveTo>
                  <a:pt x="0" y="0"/>
                </a:moveTo>
                <a:lnTo>
                  <a:pt x="1304761" y="0"/>
                </a:lnTo>
                <a:lnTo>
                  <a:pt x="1304761" y="1236261"/>
                </a:lnTo>
                <a:lnTo>
                  <a:pt x="0" y="12362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2126705">
            <a:off x="14974374" y="-596465"/>
            <a:ext cx="3288317" cy="3144454"/>
          </a:xfrm>
          <a:custGeom>
            <a:avLst/>
            <a:gdLst/>
            <a:ahLst/>
            <a:cxnLst/>
            <a:rect l="l" t="t" r="r" b="b"/>
            <a:pathLst>
              <a:path w="3288317" h="3144454">
                <a:moveTo>
                  <a:pt x="0" y="0"/>
                </a:moveTo>
                <a:lnTo>
                  <a:pt x="3288317" y="0"/>
                </a:lnTo>
                <a:lnTo>
                  <a:pt x="3288317" y="3144453"/>
                </a:lnTo>
                <a:lnTo>
                  <a:pt x="0" y="31444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6138627" y="1058608"/>
            <a:ext cx="1025423" cy="721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5000" b="1" dirty="0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6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960917" y="4533025"/>
            <a:ext cx="7298383" cy="1792450"/>
            <a:chOff x="0" y="0"/>
            <a:chExt cx="9731178" cy="2389933"/>
          </a:xfrm>
        </p:grpSpPr>
        <p:sp>
          <p:nvSpPr>
            <p:cNvPr id="22" name="TextBox 22"/>
            <p:cNvSpPr txBox="1"/>
            <p:nvPr/>
          </p:nvSpPr>
          <p:spPr>
            <a:xfrm>
              <a:off x="0" y="76200"/>
              <a:ext cx="9731178" cy="17480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9900"/>
                </a:lnSpc>
              </a:pPr>
              <a:r>
                <a:rPr lang="en-US" sz="9000" b="1">
                  <a:solidFill>
                    <a:srgbClr val="8D0A75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Sales team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978097"/>
              <a:ext cx="9731178" cy="411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1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Sales Presentation | December 2020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1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6888" y="1028700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15029" y="1104900"/>
            <a:ext cx="6383422" cy="1291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 b="1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Contact us</a:t>
            </a:r>
          </a:p>
        </p:txBody>
      </p:sp>
      <p:sp>
        <p:nvSpPr>
          <p:cNvPr id="4" name="Freeform 4"/>
          <p:cNvSpPr/>
          <p:nvPr/>
        </p:nvSpPr>
        <p:spPr>
          <a:xfrm>
            <a:off x="3897249" y="8231611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109722">
            <a:off x="-1332064" y="4856878"/>
            <a:ext cx="6576793" cy="7614232"/>
          </a:xfrm>
          <a:custGeom>
            <a:avLst/>
            <a:gdLst/>
            <a:ahLst/>
            <a:cxnLst/>
            <a:rect l="l" t="t" r="r" b="b"/>
            <a:pathLst>
              <a:path w="6576793" h="7614232">
                <a:moveTo>
                  <a:pt x="0" y="0"/>
                </a:moveTo>
                <a:lnTo>
                  <a:pt x="6576793" y="0"/>
                </a:lnTo>
                <a:lnTo>
                  <a:pt x="6576793" y="7614232"/>
                </a:lnTo>
                <a:lnTo>
                  <a:pt x="0" y="76142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126705">
            <a:off x="14707674" y="-577415"/>
            <a:ext cx="3288317" cy="3144454"/>
          </a:xfrm>
          <a:custGeom>
            <a:avLst/>
            <a:gdLst/>
            <a:ahLst/>
            <a:cxnLst/>
            <a:rect l="l" t="t" r="r" b="b"/>
            <a:pathLst>
              <a:path w="3288317" h="3144454">
                <a:moveTo>
                  <a:pt x="0" y="0"/>
                </a:moveTo>
                <a:lnTo>
                  <a:pt x="3288317" y="0"/>
                </a:lnTo>
                <a:lnTo>
                  <a:pt x="3288317" y="3144453"/>
                </a:lnTo>
                <a:lnTo>
                  <a:pt x="0" y="31444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021326" y="1153858"/>
            <a:ext cx="876024" cy="721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5000" b="1" dirty="0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7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500484" y="4409874"/>
            <a:ext cx="7758816" cy="4848426"/>
            <a:chOff x="0" y="0"/>
            <a:chExt cx="10345088" cy="6464568"/>
          </a:xfrm>
        </p:grpSpPr>
        <p:sp>
          <p:nvSpPr>
            <p:cNvPr id="9" name="TextBox 9"/>
            <p:cNvSpPr txBox="1"/>
            <p:nvPr/>
          </p:nvSpPr>
          <p:spPr>
            <a:xfrm>
              <a:off x="0" y="896141"/>
              <a:ext cx="10345088" cy="617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123 Anywhere St., Any City, State, Country 12345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10345088" cy="715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Mailing Address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847106"/>
              <a:ext cx="10345088" cy="617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(123) 456 7890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941440"/>
              <a:ext cx="10345088" cy="715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Phone Number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371623"/>
              <a:ext cx="10345088" cy="617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hello@reallygreatsite.com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465958"/>
              <a:ext cx="10345088" cy="715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Email Address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 rot="-5400000">
            <a:off x="-230034" y="7529374"/>
            <a:ext cx="2844859" cy="612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10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Sales Presentation | December 2020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124</Words>
  <Application>Microsoft Office PowerPoint</Application>
  <PresentationFormat>Custom</PresentationFormat>
  <Paragraphs>48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Assistant Regular</vt:lpstr>
      <vt:lpstr>Heebo Black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Pitch Presentation</dc:title>
  <cp:lastModifiedBy>santhoshmrs2004@outlook.com</cp:lastModifiedBy>
  <cp:revision>9</cp:revision>
  <dcterms:created xsi:type="dcterms:W3CDTF">2006-08-16T00:00:00Z</dcterms:created>
  <dcterms:modified xsi:type="dcterms:W3CDTF">2024-11-29T06:03:52Z</dcterms:modified>
  <dc:identifier>DAGXragC9_s</dc:identifier>
</cp:coreProperties>
</file>